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8435D-C10F-EAFD-F4E3-37DF9705C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19BBF7-EACF-E036-8BA9-10B90FC67E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5A1D7-8072-363E-CA19-E88B2748C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3FAE3-4E4C-FA21-AB36-61CB81FC4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763C5-78A2-3928-8843-0A18E3552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656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114E1-0E07-09C6-97A9-AD597FE4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5DE8D4-B944-A0AD-7357-93D8F54C7D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D7082-A266-316F-8CBD-14A65B04C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0BB08-083B-C9E6-B8D2-F88A03F8F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FAE12-1689-1CCC-0BE0-DDDF120AD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893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B5D8BD-B5A1-665D-049E-804558F0E7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78B2C0-3FC8-6730-0D44-6CB96E0C6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6958C-55F8-35E9-0595-6E9A26E17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374C8-0904-A0D2-2423-C2029E69D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2F653-9466-D66B-1BDC-2C5E0D8D4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C69D8-24EF-1E78-0833-1B90EE865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C2CCC-10AF-BEB2-63D6-DE041CDCF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15541-8C58-0D2A-B780-60E0514DC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C4E6D-7959-2126-3AD0-7F8A6C21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AB723-9D74-6E49-9F97-1FBF0DEC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56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94320-3D64-4312-CCFB-861C2C326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CE91C-FB79-5D08-B94B-07354BD85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27D27-2FEE-6FAD-461E-3FAC6A46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41AED-4268-42BC-5CEB-9EF2D4406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2A7AD-5824-CC8E-79E3-22A99FF24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024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F1278-7372-94B5-85AE-73EDDBA91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B22E9-2CE1-0957-94BD-F5E3CE7C8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3664C5-64D8-D295-2345-56B0EC970F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B04967-2D86-0D0C-670A-94F4BD34F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1A603C-11B0-1D3C-EAE9-B8F7B6B03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283089-7157-9B51-B4D3-29B972D13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16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CD173-31DC-86D7-383E-0A5D2B03E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1F800F-938B-6628-097E-8A6F6B504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4B7E91-E184-ABAB-6954-51BD7AEB5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56531E-2604-47B0-598D-293428D93C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55C5C7-20C6-A3D7-C3FB-BD71CC5B43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09C2D7-7A79-75A0-0F72-DC1797E80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6EE985-469F-2A92-685C-C189D5650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666B57-C8A7-05E2-079F-A4A6CE330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715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55ADA-EDA6-D120-180F-CAD6FFFD8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1D30D4-480E-BF67-F3AF-916C94732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0EACE4-B2C9-8981-5312-DC9415766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851FE4-DC14-12D9-0906-A7EB3440C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5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30AE81-CEEE-8FDC-3F5B-E74319EC5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E49FF6-370E-C067-6CC4-F8D15DBF3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F81561-9A5D-8799-1D06-8A0A0061C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879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E4B32-33E7-C7F5-D23D-BD05AAAEE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957CD-8757-2152-FCF4-4CA60ECFF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D94D11-13CF-C358-5A29-DC2A56E68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0A6C84-589B-D618-7EB8-6A393F4A8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0D1597-F572-14C2-0E9E-476EECF29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9530CC-84B3-BDB0-8784-ADF806B13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4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372AF-A584-5886-13A8-1DD65865A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F82255-46EE-8E75-DA2B-F30E59EE46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7B32CE-7F66-F2C4-52E8-12E9699A8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49966B-C9FC-8030-4D67-981397D2F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20C325-6D2F-E5BB-0F05-BCB7B7117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1BD969-C37D-6506-0618-C80F7E65E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90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9F6919-EE1D-AB14-5755-D6A924BD8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8156F-1384-9510-288D-79C7986F7C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487EC-4962-FEAF-B606-C5670C00EE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C69C86-1611-A151-187D-F0749FE2E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9231D-1BE6-5B7C-2CDF-535B9A4266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210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F0D25-5336-9F63-02FF-734597CAD7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59356"/>
          </a:xfrm>
        </p:spPr>
        <p:txBody>
          <a:bodyPr/>
          <a:lstStyle/>
          <a:p>
            <a:r>
              <a:rPr lang="en-US" dirty="0"/>
              <a:t>Get to know </a:t>
            </a:r>
            <a:r>
              <a:rPr lang="en-US" dirty="0" err="1"/>
              <a:t>RaspberryPi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857C14-A401-5351-77F1-428DEA3108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05455"/>
            <a:ext cx="9144000" cy="2952345"/>
          </a:xfrm>
        </p:spPr>
        <p:txBody>
          <a:bodyPr>
            <a:normAutofit/>
          </a:bodyPr>
          <a:lstStyle/>
          <a:p>
            <a:pPr algn="l"/>
            <a:br>
              <a:rPr lang="en-US" sz="62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086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CEADF-5229-7D8A-3C30-60A2D6027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Things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D0664-74B8-4FDE-307C-C8FEAF5BD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669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4DA21A-B0A8-F7FB-EB89-7AC36984C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310E7-BB7C-2411-421A-86FEE4D8A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Arduino vs. Raspberry Pi?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17AEA-AC11-B9D9-4EFB-274DAE07F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266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DE2D94-D3DB-67D3-F87B-16A2FAC71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84DF9-5634-09CF-43C7-ADEBEB67D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Identify parts on </a:t>
            </a:r>
            <a:r>
              <a:rPr lang="en-US"/>
              <a:t>the Board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13DED-97DE-868A-3116-78BAF62BF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577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884BCE-F5E2-39C9-0B46-6A7FD5DC0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BB6C2-E995-8CF5-8DB2-40EA10728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F1E33-15A6-C303-5155-B2E1ADF80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714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0E0AC-32EC-8B32-5434-FC9390720D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9E7AC-FCBA-98AE-89FD-818668597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723DB-8CA4-8AC8-7833-3975F6249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695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5400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22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Get to know RaspberryPi</vt:lpstr>
      <vt:lpstr>Things needed</vt:lpstr>
      <vt:lpstr>Arduino vs. Raspberry Pi?</vt:lpstr>
      <vt:lpstr>Identify parts on the Board</vt:lpstr>
      <vt:lpstr>Project 1</vt:lpstr>
      <vt:lpstr>Project 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Chatterjee, Satwati</dc:creator>
  <cp:lastModifiedBy>Chatterjee, Satwati</cp:lastModifiedBy>
  <cp:revision>3</cp:revision>
  <dcterms:created xsi:type="dcterms:W3CDTF">2025-09-03T02:48:27Z</dcterms:created>
  <dcterms:modified xsi:type="dcterms:W3CDTF">2025-09-06T20:09:54Z</dcterms:modified>
</cp:coreProperties>
</file>