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35D-C10F-EAFD-F4E3-37DF9705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9BBF7-EACF-E036-8BA9-10B90FC6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5A1D7-8072-363E-CA19-E88B2748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3FAE3-4E4C-FA21-AB36-61CB81F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763C5-78A2-3928-8843-0A18E3552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6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114E1-0E07-09C6-97A9-AD597FE4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5DE8D4-B944-A0AD-7357-93D8F54C7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D7082-A266-316F-8CBD-14A65B04C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0BB08-083B-C9E6-B8D2-F88A03F8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FAE12-1689-1CCC-0BE0-DDDF120A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5D8BD-B5A1-665D-049E-804558F0E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8B2C0-3FC8-6730-0D44-6CB96E0C6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6958C-55F8-35E9-0595-6E9A26E1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374C8-0904-A0D2-2423-C2029E69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2F653-9466-D66B-1BDC-2C5E0D8D4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C69D8-24EF-1E78-0833-1B90EE865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C2CCC-10AF-BEB2-63D6-DE041CDC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15541-8C58-0D2A-B780-60E0514DC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4E6D-7959-2126-3AD0-7F8A6C216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AB723-9D74-6E49-9F97-1FBF0DEC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5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94320-3D64-4312-CCFB-861C2C326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CE91C-FB79-5D08-B94B-07354BD85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27D27-2FEE-6FAD-461E-3FAC6A46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41AED-4268-42BC-5CEB-9EF2D4406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2A7AD-5824-CC8E-79E3-22A99FF24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F1278-7372-94B5-85AE-73EDDBA9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B22E9-2CE1-0957-94BD-F5E3CE7C8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664C5-64D8-D295-2345-56B0EC970F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04967-2D86-0D0C-670A-94F4BD34F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1A603C-11B0-1D3C-EAE9-B8F7B6B03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3089-7157-9B51-B4D3-29B972D13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CD173-31DC-86D7-383E-0A5D2B03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1F800F-938B-6628-097E-8A6F6B504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B7E91-E184-ABAB-6954-51BD7AEB5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56531E-2604-47B0-598D-293428D93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55C5C7-20C6-A3D7-C3FB-BD71CC5B4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9C2D7-7A79-75A0-0F72-DC1797E8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EE985-469F-2A92-685C-C189D565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666B57-C8A7-05E2-079F-A4A6CE330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71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5ADA-EDA6-D120-180F-CAD6FFFD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1D30D4-480E-BF67-F3AF-916C94732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0EACE4-B2C9-8981-5312-DC9415766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51FE4-DC14-12D9-0906-A7EB3440C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5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30AE81-CEEE-8FDC-3F5B-E74319EC5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E49FF6-370E-C067-6CC4-F8D15DBF3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81561-9A5D-8799-1D06-8A0A0061C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79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E4B32-33E7-C7F5-D23D-BD05AAAEE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57CD-8757-2152-FCF4-4CA60ECFF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D94D11-13CF-C358-5A29-DC2A56E68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A6C84-589B-D618-7EB8-6A393F4A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D1597-F572-14C2-0E9E-476EECF29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530CC-84B3-BDB0-8784-ADF806B1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72AF-A584-5886-13A8-1DD6586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F82255-46EE-8E75-DA2B-F30E59EE4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B32CE-7F66-F2C4-52E8-12E9699A8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9966B-C9FC-8030-4D67-981397D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0C325-6D2F-E5BB-0F05-BCB7B711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BD969-C37D-6506-0618-C80F7E65E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9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9F6919-EE1D-AB14-5755-D6A924BD8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156F-1384-9510-288D-79C7986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87EC-4962-FEAF-B606-C5670C00E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C577E2-AE19-47A2-8F57-40B68704F344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69C86-1611-A151-187D-F0749FE2E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9231D-1BE6-5B7C-2CDF-535B9A426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C7A06-FF62-43DF-830E-E5C9851E5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21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F0D25-5336-9F63-02FF-734597CAD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70258"/>
          </a:xfrm>
        </p:spPr>
        <p:txBody>
          <a:bodyPr>
            <a:normAutofit/>
          </a:bodyPr>
          <a:lstStyle/>
          <a:p>
            <a:r>
              <a:rPr lang="en-US" dirty="0"/>
              <a:t>Basic Physics for Electrical Engineering</a:t>
            </a:r>
            <a:br>
              <a:rPr lang="en-US" dirty="0"/>
            </a:br>
            <a:r>
              <a:rPr lang="en-US" dirty="0"/>
              <a:t>Electrostatics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857C14-A401-5351-77F1-428DEA310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05455"/>
            <a:ext cx="9144000" cy="2952345"/>
          </a:xfrm>
        </p:spPr>
        <p:txBody>
          <a:bodyPr>
            <a:normAutofit/>
          </a:bodyPr>
          <a:lstStyle/>
          <a:p>
            <a:pPr algn="l"/>
            <a:br>
              <a:rPr lang="en-US" sz="62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86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CEADF-5229-7D8A-3C30-60A2D602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Forces in Nature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D0664-74B8-4FDE-307C-C8FEAF5BD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66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DA21A-B0A8-F7FB-EB89-7AC36984C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310E7-BB7C-2411-421A-86FEE4D8A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Electrostatic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7AEA-AC11-B9D9-4EFB-274DAE07F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26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E2D94-D3DB-67D3-F87B-16A2FAC71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4DF9-5634-09CF-43C7-ADEBEB67D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Electric 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13DED-97DE-868A-3116-78BAF62BF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57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884BCE-F5E2-39C9-0B46-6A7FD5DC0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BB6C2-E995-8CF5-8DB2-40EA10728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Coulombs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1E33-15A6-C303-5155-B2E1ADF80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71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88587-0A16-2548-F4A6-5B793F4CB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A038E-EC62-6C60-8F47-1D949F4E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Static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1E73B-FB43-99DF-B9B2-4A6464DD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06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0E0AC-32EC-8B32-5434-FC9390720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E7AC-FCBA-98AE-89FD-81866859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Fun Projects with Static Electricity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723DB-8CA4-8AC8-7833-3975F624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695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24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Basic Physics for Electrical Engineering Electrostatics</vt:lpstr>
      <vt:lpstr>Forces in Nature</vt:lpstr>
      <vt:lpstr>Electrostatic Force</vt:lpstr>
      <vt:lpstr>Electric Field</vt:lpstr>
      <vt:lpstr>Coulombs Law</vt:lpstr>
      <vt:lpstr>Static Electricity</vt:lpstr>
      <vt:lpstr>Fun Projects with Static Electricity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Chatterjee, Satwati</dc:creator>
  <cp:lastModifiedBy>Chatterjee, Satwati</cp:lastModifiedBy>
  <cp:revision>7</cp:revision>
  <dcterms:created xsi:type="dcterms:W3CDTF">2025-09-03T02:48:27Z</dcterms:created>
  <dcterms:modified xsi:type="dcterms:W3CDTF">2025-09-06T21:10:30Z</dcterms:modified>
</cp:coreProperties>
</file>